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56" r:id="rId3"/>
    <p:sldId id="257" r:id="rId4"/>
    <p:sldId id="258" r:id="rId5"/>
    <p:sldId id="270" r:id="rId6"/>
    <p:sldId id="265" r:id="rId7"/>
    <p:sldId id="268" r:id="rId8"/>
    <p:sldId id="269" r:id="rId9"/>
    <p:sldId id="263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963CA0-B5B5-1193-92DB-A1A82E822E1E}" name="Stephanie Anderson" initials="SA" userId="f86357df0c114f0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AE545-E065-42FB-A0ED-4A5E1E895C73}" v="215" dt="2025-02-15T23:32:05.180"/>
    <p1510:client id="{5FFE9B09-041A-0776-4ECD-48729E2ED27A}" v="17" dt="2025-02-17T14:23:43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0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15T23:05:38.52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0 800,'27'-1,"0"-2,0 0,31-9,-3 1,2169-301,-1495 216,-518 66,473-69,-203 18,-428 72,120-32,55-8,-128 35,176-18,-192 25,108 7,-191 0,4 0,-1 0,1 1,-1-1,1 1,-1 0,0 0,1 0,7 4,-12-5,0 0,0 0,0 0,1 1,-1-1,0 0,0 0,0 0,0 0,0 1,0-1,0 0,0 0,0 0,1 0,-1 1,0-1,0 0,0 0,0 0,0 1,0-1,0 0,0 0,0 0,0 0,-1 1,1-1,0 0,0 0,0 0,0 1,0-1,0 0,0 0,0 0,0 0,-1 0,1 1,0-1,0 0,-11 9,-11 4,-8 0,1-1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15T23:05:39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0 238,'267'-19,"15"1,769-60,-15 1,-706 57,-53 7,331 1,-567 13,1 2,-1 2,65 16,-89-15,-4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FB5A3-723D-4D3C-83FA-605440CA4808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572D1-C307-4C5B-A49F-E327B7914D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0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5A20-A81E-69C0-5C91-30A0C1CD3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944E3-2266-719A-4EBF-0E8DAB987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88D24-83E3-5ED1-800F-8C8FD8182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556F3-9535-2654-7592-19A909AB5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3E5FC-CF60-14DD-B6AA-58B0927BE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32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F5C12-F8E8-9FF4-A489-19ED5002E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BD39B-FBB8-2A4B-C7A3-4D1E71E3B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EDFF1-0DAC-D634-375A-5F74D039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FFC9D-E49F-52E9-00C4-F08FE645B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C741B-C4E0-28B5-3575-38CA94F2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7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3E8B-539C-D188-6E1A-BB3268A11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5EE1C-793C-D514-6451-6B03D557D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F8357-FB53-62C1-3A1C-9F9F58B6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EE6BA-8E4D-C19C-190B-2E36D1409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B0602-E5CF-A8C2-8138-8BF619D7B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8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7D11D-A9CB-AB88-E7AC-8050E3799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0067A-5A8B-B348-C87E-DE3784DFDE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FC4D0-7983-6701-5311-E1107F8C6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7011-FB7F-1714-22E7-CE89EAB74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A5ADA-0DC9-EE3F-C749-F1BEBD95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501BD-0D1A-8DD5-A5B8-D10BB255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28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EDE63-D1EB-12F0-A7F7-D8FD03CDB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B16F1-5DED-587C-1059-78FBD2EC9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4855A-363B-FA8F-83E5-D86B9E6DD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2F84DF-204F-8B15-B6DA-79DD7D14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7F7896-5AAA-DA3E-D667-EC66C6683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476A74-4874-DBB9-FB52-12621698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A18B19-525C-C64C-99B1-0F398961C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894427-B9E7-3076-197A-9A66A4150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49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88D8D-1C90-4A38-462C-20E29742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1AE80-2C59-E1D2-EDAF-F5AAB0419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FF2A0-5EEB-F255-098D-D3563C07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5BEE0-4D98-ED66-D637-4B25D974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0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A2470-273B-4E5C-77B8-6A1E89A0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A63BD-4333-6B1C-AC6A-3568BD4F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84B69-7913-64F6-D185-4B0BA08A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4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7FFC-5E26-4D5B-47A7-C314DAC0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27653-0EB8-6404-E3D7-F478FC576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C8D3F-2743-52BD-2BF4-7BAECBD9A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2FA85-A967-F4CD-CEC5-5BACEFA9B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8E8C3-4F32-E038-69D4-44E17AD21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3F520-3CFF-094D-21BD-B0D28D97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64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B398C-4701-8E38-D43F-874FF5CF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C60CD8-0A20-D1CE-B22C-F58F2DCFD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1168A-3818-F965-C397-96B48EC0E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A26E6-D292-2DF0-CD23-4AE6245F6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4A3CB-ECD7-2E97-8849-F34193CE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080CC-1058-7E08-9B85-BDC19637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15AA7-856F-8F4E-FC19-F6868F816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1A9B83-8EF3-F29C-8C62-790059467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F6BCD-6F44-5ACC-D8A3-D7F24F77C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58539-E1E8-F88B-7990-470488158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03F08-495C-D460-923D-FC2B225E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2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23D8B5-FE5B-B11E-47CA-7671ECAC5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0B8B2-B13A-F1A2-C886-43BCC40F7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4E2E0-2C78-8E6D-D3C2-42FF67256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ED57A-B2F4-22B6-9801-D3F8E372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5763E-26E3-0EA2-ABB0-409C8581B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05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543BC4-75CF-33C7-0E0A-DEBEA7679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29506-4C94-D71A-03CF-67324CDB8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B3660-FF10-4EB8-6AA8-2F3F905C5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05D1C-A82A-4FBD-B5A3-94B2B42FCB9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32DC6-D409-81FC-29C9-1D8B99E59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B9DBE-D906-3CAA-66D8-D1392EA0F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4F579B-3BDA-42AD-9C48-F0F3CE11E7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9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8B1E60-35D7-6C44-10D1-79443FD507F4}"/>
              </a:ext>
            </a:extLst>
          </p:cNvPr>
          <p:cNvSpPr txBox="1"/>
          <p:nvPr/>
        </p:nvSpPr>
        <p:spPr>
          <a:xfrm>
            <a:off x="838199" y="4428000"/>
            <a:ext cx="6143626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SCAM AWARENESS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7DEAD-B85A-628A-35F2-336F6E379861}"/>
              </a:ext>
            </a:extLst>
          </p:cNvPr>
          <p:cNvSpPr txBox="1"/>
          <p:nvPr/>
        </p:nvSpPr>
        <p:spPr>
          <a:xfrm>
            <a:off x="7279999" y="4629191"/>
            <a:ext cx="3494088" cy="10178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IF IT DOESN’T MAKE </a:t>
            </a:r>
            <a:r>
              <a:rPr lang="en-US" sz="2000" dirty="0">
                <a:solidFill>
                  <a:schemeClr val="bg1"/>
                </a:solidFill>
              </a:rPr>
              <a:t>SENSE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OR YOU’RE NOT SURE, </a:t>
            </a:r>
            <a:r>
              <a:rPr lang="en-US" sz="2000" b="1" dirty="0">
                <a:solidFill>
                  <a:schemeClr val="bg1"/>
                </a:solidFill>
              </a:rPr>
              <a:t>HANG UP AND CALL YOUR AREA SUPERVISOR AND DIRECTOR OF OPERATIONS!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6F09A6-32B2-FA17-B6DE-2BA507F47D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34" r="1" b="1"/>
          <a:stretch/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786289-62D8-634B-015E-B07057843D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674" b="14509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561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14A3D-D3B6-6327-18C7-D6A0E8937A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4E9F8C-8FF1-5FF9-9DA0-F4209EA298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821A6-45B7-580B-4022-D2C948EB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77" y="0"/>
            <a:ext cx="9777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45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AF022-1080-FE40-703C-D3742B0B7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64" y="415770"/>
            <a:ext cx="11113071" cy="60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4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19CEDE-06B9-7CAB-0138-F0FFED734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958" y="0"/>
            <a:ext cx="904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093ECC-8BEB-4546-A80D-0B4887662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67E365-4846-1D1C-4707-19BF9C38F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"/>
          <a:stretch/>
        </p:blipFill>
        <p:spPr>
          <a:xfrm>
            <a:off x="589140" y="805229"/>
            <a:ext cx="10821625" cy="5486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B299373-A829-012A-39CB-6B88433DEE95}"/>
                  </a:ext>
                </a:extLst>
              </p14:cNvPr>
              <p14:cNvContentPartPr/>
              <p14:nvPr/>
            </p14:nvContentPartPr>
            <p14:xfrm>
              <a:off x="1588642" y="724376"/>
              <a:ext cx="2044800" cy="288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B299373-A829-012A-39CB-6B88433DEE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4642" y="616376"/>
                <a:ext cx="215244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AF58585-EB97-93BB-8079-29DD004F5940}"/>
                  </a:ext>
                </a:extLst>
              </p14:cNvPr>
              <p14:cNvContentPartPr/>
              <p14:nvPr/>
            </p14:nvContentPartPr>
            <p14:xfrm>
              <a:off x="1922362" y="833456"/>
              <a:ext cx="1480320" cy="85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AF58585-EB97-93BB-8079-29DD004F59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68362" y="725816"/>
                <a:ext cx="1587960" cy="3013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7927D3C-EBE7-FC99-B80F-CD8C5913DE88}"/>
              </a:ext>
            </a:extLst>
          </p:cNvPr>
          <p:cNvSpPr txBox="1"/>
          <p:nvPr/>
        </p:nvSpPr>
        <p:spPr>
          <a:xfrm>
            <a:off x="10269638" y="833456"/>
            <a:ext cx="91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159852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CE6C9-E2A4-38C0-63CA-654A2C055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B04E1A-1759-52AA-26AD-D34CF8E02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645DBA-952B-D6F3-AB24-B593121FF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A18AD4-90E8-77D0-CB4D-81C9A5424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90AF31-BFAE-71A6-561B-CCFDA8284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14" y="1760190"/>
            <a:ext cx="6845652" cy="1143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BFEA44-7888-793E-9549-7F52A9537AFB}"/>
              </a:ext>
            </a:extLst>
          </p:cNvPr>
          <p:cNvSpPr txBox="1"/>
          <p:nvPr/>
        </p:nvSpPr>
        <p:spPr>
          <a:xfrm>
            <a:off x="3959442" y="4033520"/>
            <a:ext cx="57242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                 </a:t>
            </a:r>
            <a:r>
              <a:rPr lang="en-US" sz="2800" dirty="0"/>
              <a:t>TRUE</a:t>
            </a:r>
          </a:p>
          <a:p>
            <a:endParaRPr lang="en-US" sz="2800" dirty="0"/>
          </a:p>
          <a:p>
            <a:r>
              <a:rPr lang="en-US" sz="2800" dirty="0"/>
              <a:t>This includes credit terminal info</a:t>
            </a:r>
          </a:p>
        </p:txBody>
      </p:sp>
    </p:spTree>
    <p:extLst>
      <p:ext uri="{BB962C8B-B14F-4D97-AF65-F5344CB8AC3E}">
        <p14:creationId xmlns:p14="http://schemas.microsoft.com/office/powerpoint/2010/main" val="192070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3A679-C106-6BAE-E713-903094527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DD29DD-3920-6F48-4939-3FB26BBAD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52B4D4-8CFD-7083-6E29-79EBF1669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8ED68-3753-8670-03A8-D830B8CAB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4187F-5322-F633-3BE2-5D248FD20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081" y="1594887"/>
            <a:ext cx="7169518" cy="8826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F3D8A7-B1CD-179B-7618-F608BDD3B6DF}"/>
              </a:ext>
            </a:extLst>
          </p:cNvPr>
          <p:cNvSpPr txBox="1"/>
          <p:nvPr/>
        </p:nvSpPr>
        <p:spPr>
          <a:xfrm>
            <a:off x="3586480" y="3261360"/>
            <a:ext cx="35686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                   </a:t>
            </a:r>
            <a:r>
              <a:rPr lang="en-US" sz="4000" dirty="0"/>
              <a:t>TRUE</a:t>
            </a:r>
          </a:p>
          <a:p>
            <a:r>
              <a:rPr lang="en-US" sz="4400" dirty="0"/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729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1CB31-6865-A491-B0AF-9DB6ACB10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98C669-F484-E274-24DA-A0F5F3A29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0C470-EFA4-C3A5-C45B-E8F67E638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8F9600-A2AD-3496-9014-5484D73EE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2C186-8CB8-078B-79B9-941A4C4BAB21}"/>
              </a:ext>
            </a:extLst>
          </p:cNvPr>
          <p:cNvSpPr txBox="1"/>
          <p:nvPr/>
        </p:nvSpPr>
        <p:spPr>
          <a:xfrm>
            <a:off x="3586480" y="3261360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CB7C78-D8E6-F0B7-E332-C7886E6F0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978" y="2242105"/>
            <a:ext cx="7417181" cy="615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342451-D713-7484-7C0D-BFC957083CD6}"/>
              </a:ext>
            </a:extLst>
          </p:cNvPr>
          <p:cNvSpPr txBox="1"/>
          <p:nvPr/>
        </p:nvSpPr>
        <p:spPr>
          <a:xfrm>
            <a:off x="3586480" y="3968318"/>
            <a:ext cx="3723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                           </a:t>
            </a:r>
            <a:r>
              <a:rPr lang="en-US" sz="2400" dirty="0"/>
              <a:t>are RED FLAGS</a:t>
            </a:r>
          </a:p>
        </p:txBody>
      </p:sp>
    </p:spTree>
    <p:extLst>
      <p:ext uri="{BB962C8B-B14F-4D97-AF65-F5344CB8AC3E}">
        <p14:creationId xmlns:p14="http://schemas.microsoft.com/office/powerpoint/2010/main" val="9976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D8697-7C33-0F0B-D64D-C0D01A0B0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78" y="1854549"/>
            <a:ext cx="9951041" cy="1293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516687-51F9-D42C-0511-7C06E5796F97}"/>
              </a:ext>
            </a:extLst>
          </p:cNvPr>
          <p:cNvSpPr txBox="1"/>
          <p:nvPr/>
        </p:nvSpPr>
        <p:spPr>
          <a:xfrm>
            <a:off x="4511040" y="3311592"/>
            <a:ext cx="2956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   TRUE</a:t>
            </a:r>
          </a:p>
        </p:txBody>
      </p:sp>
    </p:spTree>
    <p:extLst>
      <p:ext uri="{BB962C8B-B14F-4D97-AF65-F5344CB8AC3E}">
        <p14:creationId xmlns:p14="http://schemas.microsoft.com/office/powerpoint/2010/main" val="8503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7922B-0253-0A5F-00CC-58845C5B7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63" y="1273064"/>
            <a:ext cx="11163874" cy="43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5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42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Aharoni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Anderson</dc:creator>
  <cp:lastModifiedBy>Steve Roberts</cp:lastModifiedBy>
  <cp:revision>9</cp:revision>
  <dcterms:created xsi:type="dcterms:W3CDTF">2025-02-15T19:24:09Z</dcterms:created>
  <dcterms:modified xsi:type="dcterms:W3CDTF">2025-02-17T14:39:41Z</dcterms:modified>
</cp:coreProperties>
</file>