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0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B9B3B-827E-486A-945A-2554180E1F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AEBE58-066B-476D-AF9F-2F7AA657C2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8F549E-6823-4D54-A8DD-18DAAF74E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90225-F360-4C03-BB21-EF56442ECD40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941D38-45B3-4F87-A3FE-8C9BC144C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F62373-D514-4D90-81A7-05E25AA98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0017D-40AC-4CED-8B08-6AF4D9F6C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197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FA370-3081-4A7F-92B5-88ED9F006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153C2-54FD-458E-BE97-EF39734BA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1B499E-3B87-4BBD-AB45-65454440F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90225-F360-4C03-BB21-EF56442ECD40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5C36C-E0A6-4DB3-8AA8-05171092D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AE5879-E921-4BD9-97A7-71C16B5AE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0017D-40AC-4CED-8B08-6AF4D9F6C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836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2130C-9CDF-4498-8471-6F2EC0C46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26562-B7A2-469F-A1C6-B7FF91225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6CBAAD-4D9B-4E75-852D-035790607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90225-F360-4C03-BB21-EF56442ECD40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11CD8-10D8-49C0-B1B5-DE855B72D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58A26-4E9D-46C4-B9FA-AB3DD6420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0017D-40AC-4CED-8B08-6AF4D9F6C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253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66EC3-D805-4020-9829-1940D46B3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E3A15-9427-431E-B6A4-3862EB80DC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EB4DDF-EC99-40D1-A2CC-1045BC4794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06664F-3C59-4A9B-9B54-E5FD6E6C8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90225-F360-4C03-BB21-EF56442ECD40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43432F-238D-400D-AFF3-8A94D76B8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DE6EE0-BE9C-4A33-B9B0-D56E1F7AE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0017D-40AC-4CED-8B08-6AF4D9F6C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496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B04AC-E451-40D5-BE2B-E0836212B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288925-4CBA-4370-BF80-42B68D49D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CF70E2-F265-4111-8565-09A254AEEC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A18DED-D301-4E90-93EA-D77476D948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AC81A2-47E8-4D63-9F06-0439CC1337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6D3674-9141-4149-83D1-85E7812F1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90225-F360-4C03-BB21-EF56442ECD40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08B6F7-98ED-4F9B-8502-B3BF45F96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1C2DCB-9E43-47CC-A8D0-8488117E9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0017D-40AC-4CED-8B08-6AF4D9F6C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32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5E784-9880-44CD-BA4A-74A9CCC6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2D8282-95AF-4DDF-88B2-DD31DE5BE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90225-F360-4C03-BB21-EF56442ECD40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5717FC-B14B-4895-BE02-6E02FD27E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FC314D-5014-464F-B7A0-AD7CD35CF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0017D-40AC-4CED-8B08-6AF4D9F6C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745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DAE6BE-566B-4620-B705-AC8C43365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90225-F360-4C03-BB21-EF56442ECD40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FFDBCF-E114-43D3-AF8B-4AD9EC6D3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B25AEF-63E7-4914-A4DF-CEF7FBE4D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0017D-40AC-4CED-8B08-6AF4D9F6C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697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7E661-9A84-4A47-BCD0-0081D145B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BAE31-C1D5-40EE-8618-B388EEC93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6BEC04-532E-4A26-9BD7-0D5577DDBD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6F3226-07BE-4765-85D4-D406C743E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90225-F360-4C03-BB21-EF56442ECD40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E6A191-BEA9-4373-BE67-8FE258D6E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F3ABF6-7D8B-494B-A26A-B8DC17B4C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0017D-40AC-4CED-8B08-6AF4D9F6C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652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83396-2DAE-4DF8-A5E6-A7DF98B1F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1DEA3D-DA44-42F2-AE93-D5DB25C8BE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6EFD3D-1C1D-4A34-B45D-B4DE9366B0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CB5EA7-DFAF-4E2D-81BC-2FF1D4D29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90225-F360-4C03-BB21-EF56442ECD40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F38E0E-1877-4CAF-A8EA-76C47BD75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E676AC-E1F4-4DB9-81E3-1D4EF24F6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0017D-40AC-4CED-8B08-6AF4D9F6C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39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F1BDB-1CED-4133-9892-3AE9807C1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8A116E-158F-49B4-A658-412DE7E1F7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D0E680-51CC-4A50-9FDA-FF8659E21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90225-F360-4C03-BB21-EF56442ECD40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6E2A47-93CF-4699-8AB9-CE47A87C1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B3A434-F112-4ADB-B5F9-E846C114C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0017D-40AC-4CED-8B08-6AF4D9F6C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71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6FCBE6-DC14-4A04-A816-FA73DBB033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A327A1-EF5D-4309-A401-DA76F618D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90CB2-ABBC-45EC-B398-DAFF49C8C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90225-F360-4C03-BB21-EF56442ECD40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417C9-76A6-4B2C-9A41-E449EDF51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AE4B38-26FD-47B1-847F-31A23F321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0017D-40AC-4CED-8B08-6AF4D9F6C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469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514D5D-2E1F-41DC-94A4-FC482AD83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576438-362E-475B-AC8A-963C965B79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C5FE16-11E4-48DA-8DA6-F211A846FF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690225-F360-4C03-BB21-EF56442ECD40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F87FD-F0DA-479E-8C3D-AD7C14446D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5A605B-85AF-4403-A5F3-179D506A1C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0017D-40AC-4CED-8B08-6AF4D9F6C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436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0AFA3-934E-4396-A707-147A8D9EC2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617FCF-6247-43F4-B175-EBFCF161FC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59E495-E954-44E6-85E3-8ADA347BFE56}"/>
              </a:ext>
            </a:extLst>
          </p:cNvPr>
          <p:cNvSpPr txBox="1"/>
          <p:nvPr/>
        </p:nvSpPr>
        <p:spPr>
          <a:xfrm>
            <a:off x="5058405" y="142296"/>
            <a:ext cx="2265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DT Timer Quick Guide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4318DC-0E1B-401B-95B5-8B3EFC724E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44" y="142296"/>
            <a:ext cx="1221429" cy="89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5059EF-0C71-4F34-A46E-1EF8C2DF4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7776" y="2122488"/>
            <a:ext cx="6006559" cy="45425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EE04985-34D7-4664-B953-C4C915F87743}"/>
              </a:ext>
            </a:extLst>
          </p:cNvPr>
          <p:cNvSpPr txBox="1"/>
          <p:nvPr/>
        </p:nvSpPr>
        <p:spPr>
          <a:xfrm>
            <a:off x="981512" y="1428226"/>
            <a:ext cx="140714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Step 1</a:t>
            </a:r>
            <a:r>
              <a:rPr lang="en-US" sz="1400" dirty="0"/>
              <a:t> Verify your Date and Time settings.  If not correct, your recorded messages may tell your customers you are closed during open hours.</a:t>
            </a:r>
          </a:p>
        </p:txBody>
      </p:sp>
    </p:spTree>
    <p:extLst>
      <p:ext uri="{BB962C8B-B14F-4D97-AF65-F5344CB8AC3E}">
        <p14:creationId xmlns:p14="http://schemas.microsoft.com/office/powerpoint/2010/main" val="1310276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0AFA3-934E-4396-A707-147A8D9EC2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617FCF-6247-43F4-B175-EBFCF161FC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59E495-E954-44E6-85E3-8ADA347BFE56}"/>
              </a:ext>
            </a:extLst>
          </p:cNvPr>
          <p:cNvSpPr txBox="1"/>
          <p:nvPr/>
        </p:nvSpPr>
        <p:spPr>
          <a:xfrm>
            <a:off x="5058405" y="142296"/>
            <a:ext cx="2265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DT Timer Quick Guide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4318DC-0E1B-401B-95B5-8B3EFC724E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44" y="142296"/>
            <a:ext cx="1221429" cy="89008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EE04985-34D7-4664-B953-C4C915F87743}"/>
              </a:ext>
            </a:extLst>
          </p:cNvPr>
          <p:cNvSpPr txBox="1"/>
          <p:nvPr/>
        </p:nvSpPr>
        <p:spPr>
          <a:xfrm>
            <a:off x="981512" y="1428226"/>
            <a:ext cx="140714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Step 2</a:t>
            </a:r>
            <a:r>
              <a:rPr lang="en-US" sz="1400" dirty="0"/>
              <a:t> Verify your operating hours.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F7AD39-23D3-4A23-9C3C-B1EFEF0064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319" y="1872614"/>
            <a:ext cx="4777362" cy="498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188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0AFA3-934E-4396-A707-147A8D9EC2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617FCF-6247-43F4-B175-EBFCF161FC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59E495-E954-44E6-85E3-8ADA347BFE56}"/>
              </a:ext>
            </a:extLst>
          </p:cNvPr>
          <p:cNvSpPr txBox="1"/>
          <p:nvPr/>
        </p:nvSpPr>
        <p:spPr>
          <a:xfrm>
            <a:off x="5058405" y="142296"/>
            <a:ext cx="2265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DT Timer Quick Guide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4318DC-0E1B-401B-95B5-8B3EFC724E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44" y="142296"/>
            <a:ext cx="1221429" cy="89008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EE04985-34D7-4664-B953-C4C915F87743}"/>
              </a:ext>
            </a:extLst>
          </p:cNvPr>
          <p:cNvSpPr txBox="1"/>
          <p:nvPr/>
        </p:nvSpPr>
        <p:spPr>
          <a:xfrm>
            <a:off x="981512" y="1428226"/>
            <a:ext cx="140714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Step 3  </a:t>
            </a:r>
            <a:r>
              <a:rPr lang="en-US" sz="1400" dirty="0"/>
              <a:t>Set your Handwashing reminder.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796CD2-F532-411F-A148-8D18F4821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7238" y="2080489"/>
            <a:ext cx="4711304" cy="33512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A51F2DC-C1D2-4285-94A5-A9D67580CF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1780" y="721453"/>
            <a:ext cx="4767212" cy="606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415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0AFA3-934E-4396-A707-147A8D9EC2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617FCF-6247-43F4-B175-EBFCF161FC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59E495-E954-44E6-85E3-8ADA347BFE56}"/>
              </a:ext>
            </a:extLst>
          </p:cNvPr>
          <p:cNvSpPr txBox="1"/>
          <p:nvPr/>
        </p:nvSpPr>
        <p:spPr>
          <a:xfrm>
            <a:off x="5058405" y="142296"/>
            <a:ext cx="2265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DT Timer Quick Guide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4318DC-0E1B-401B-95B5-8B3EFC724E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44" y="142296"/>
            <a:ext cx="1221429" cy="89008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EE04985-34D7-4664-B953-C4C915F87743}"/>
              </a:ext>
            </a:extLst>
          </p:cNvPr>
          <p:cNvSpPr txBox="1"/>
          <p:nvPr/>
        </p:nvSpPr>
        <p:spPr>
          <a:xfrm>
            <a:off x="931178" y="1030288"/>
            <a:ext cx="140714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Step 4</a:t>
            </a:r>
            <a:r>
              <a:rPr lang="en-US" sz="1400" dirty="0"/>
              <a:t> Set your auto Greeting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879296-E806-4361-80D3-803CBB2299C6}"/>
              </a:ext>
            </a:extLst>
          </p:cNvPr>
          <p:cNvSpPr txBox="1"/>
          <p:nvPr/>
        </p:nvSpPr>
        <p:spPr>
          <a:xfrm>
            <a:off x="1317072" y="1551963"/>
            <a:ext cx="88930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Remember to use the Arby’s script:  “Welcome to Arby’s! Please, order when you are ready!”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 Make sure there is a smile in the voice!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0C724F-6C33-424F-B6EC-FE9D90092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178" y="2317226"/>
            <a:ext cx="3126291" cy="43122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B470398-CE2B-4E58-B742-1D8E4C29A2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4830" y="2412192"/>
            <a:ext cx="3317560" cy="42173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EE2CB98-393E-4A54-B5BA-0253396483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1265" y="2237607"/>
            <a:ext cx="3969947" cy="439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743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94</Words>
  <Application>Microsoft Office PowerPoint</Application>
  <PresentationFormat>Widescreen</PresentationFormat>
  <Paragraphs>10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Curt Oxyer</dc:creator>
  <cp:lastModifiedBy>Curt Oxyer</cp:lastModifiedBy>
  <cp:revision>1</cp:revision>
  <dcterms:created xsi:type="dcterms:W3CDTF">2022-02-14T15:58:08Z</dcterms:created>
  <dcterms:modified xsi:type="dcterms:W3CDTF">2022-02-14T16:31:53Z</dcterms:modified>
</cp:coreProperties>
</file>